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84975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FA8E"/>
    <a:srgbClr val="82F0B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273" autoAdjust="0"/>
  </p:normalViewPr>
  <p:slideViewPr>
    <p:cSldViewPr>
      <p:cViewPr>
        <p:scale>
          <a:sx n="100" d="100"/>
          <a:sy n="100" d="100"/>
        </p:scale>
        <p:origin x="-972" y="-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4D18C-50D9-45EF-84CE-025F93E7D749}" type="datetimeFigureOut">
              <a:rPr lang="ko-KR" altLang="en-US" smtClean="0"/>
              <a:pPr/>
              <a:t>2018-03-19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796BB-A98D-48C6-9F5B-DBBCD54625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14488" y="500034"/>
            <a:ext cx="311655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프로그램수강생</a:t>
            </a:r>
            <a:r>
              <a:rPr lang="ko-KR" alt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itchFamily="18" charset="-127"/>
                <a:ea typeface="HY견고딕" pitchFamily="18" charset="-127"/>
              </a:rPr>
              <a:t> 모집</a:t>
            </a:r>
            <a:endParaRPr lang="en-US" altLang="ko-KR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071678" y="285720"/>
            <a:ext cx="229421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문학동 주민자치센터</a:t>
            </a:r>
            <a:endParaRPr lang="en-US" altLang="ko-KR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5728" y="1071538"/>
            <a:ext cx="6408712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300" b="1" dirty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모집 기간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연중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분기별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회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– 3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6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 9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12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수강 기간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3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매 분기초 개강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300" b="1" dirty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수  강  </a:t>
            </a:r>
            <a:r>
              <a:rPr lang="ko-KR" altLang="en-US" sz="1300" b="1" dirty="0" err="1" smtClean="0">
                <a:solidFill>
                  <a:schemeClr val="tx1"/>
                </a:solidFill>
              </a:rPr>
              <a:t>료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30,000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분기별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10,000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 /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요가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45,000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분기별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15,000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원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접수 및 문의처 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문학동 주민자치센터</a:t>
            </a:r>
            <a:r>
              <a:rPr lang="en-US" altLang="ko-KR" sz="1300" b="1" dirty="0" smtClean="0">
                <a:solidFill>
                  <a:schemeClr val="tx1"/>
                </a:solidFill>
              </a:rPr>
              <a:t> ( 070-7722-4715, 728-6502)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3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300" b="1" dirty="0" smtClean="0">
                <a:solidFill>
                  <a:schemeClr val="tx1"/>
                </a:solidFill>
              </a:rPr>
              <a:t>프로그램 현황</a:t>
            </a:r>
            <a:endParaRPr lang="ko-KR" altLang="en-US" sz="13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61219" y="2642930"/>
          <a:ext cx="6311053" cy="614391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905243"/>
                <a:gridCol w="1146983"/>
                <a:gridCol w="720080"/>
                <a:gridCol w="1332150"/>
                <a:gridCol w="936104"/>
                <a:gridCol w="1270493"/>
              </a:tblGrid>
              <a:tr h="45708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프로그램명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78FA8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모집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인원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78FA8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운영시간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78FA8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수강료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78FA8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78FA8E"/>
                    </a:solidFill>
                  </a:tcPr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노래교실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40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화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금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14:00~15:30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교재비</a:t>
                      </a:r>
                      <a:endParaRPr lang="en-US" altLang="ko-KR" sz="12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별도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요가교실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25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월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수</a:t>
                      </a:r>
                      <a:r>
                        <a:rPr lang="en-US" altLang="ko-KR" sz="1300" dirty="0" smtClean="0"/>
                        <a:t>,</a:t>
                      </a:r>
                      <a:r>
                        <a:rPr lang="en-US" altLang="ko-KR" sz="1300" baseline="0" dirty="0" smtClean="0"/>
                        <a:t> </a:t>
                      </a:r>
                      <a:r>
                        <a:rPr lang="ko-KR" altLang="en-US" sz="1300" baseline="0" dirty="0" smtClean="0"/>
                        <a:t>금</a:t>
                      </a:r>
                      <a:endParaRPr lang="en-US" altLang="ko-KR" sz="1300" baseline="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baseline="0" dirty="0" smtClean="0"/>
                        <a:t>09:30~10:30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45,000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dirty="0"/>
                    </a:p>
                  </a:txBody>
                  <a:tcPr anchor="ctr"/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라인댄스</a:t>
                      </a:r>
                      <a:r>
                        <a:rPr lang="en-US" altLang="ko-KR" sz="1300" dirty="0" smtClean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20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화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목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09:30~10:30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재즈화</a:t>
                      </a:r>
                      <a:r>
                        <a:rPr lang="ko-KR" altLang="en-US" sz="1200" baseline="0" dirty="0" smtClean="0"/>
                        <a:t> 또는 </a:t>
                      </a:r>
                      <a:endParaRPr lang="en-US" altLang="ko-KR" sz="1200" baseline="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운동화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93425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라인댄스</a:t>
                      </a:r>
                      <a:r>
                        <a:rPr lang="en-US" altLang="ko-KR" sz="1300" dirty="0" smtClean="0"/>
                        <a:t>2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20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월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수</a:t>
                      </a:r>
                      <a:r>
                        <a:rPr lang="en-US" altLang="ko-KR" sz="1300" baseline="0" dirty="0" smtClean="0"/>
                        <a:t> 13:00~14:00</a:t>
                      </a:r>
                      <a:endParaRPr lang="en-US" altLang="ko-KR" sz="13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재즈화 또는</a:t>
                      </a:r>
                      <a:endParaRPr lang="en-US" altLang="ko-KR" sz="12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운동화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87556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고전무용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20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월</a:t>
                      </a:r>
                      <a:r>
                        <a:rPr lang="en-US" altLang="ko-KR" sz="1300" dirty="0" smtClean="0"/>
                        <a:t>11:30~12:30</a:t>
                      </a: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수</a:t>
                      </a:r>
                      <a:r>
                        <a:rPr lang="en-US" altLang="ko-KR" sz="1300" dirty="0" smtClean="0"/>
                        <a:t>11:00~12:00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dirty="0"/>
                    </a:p>
                  </a:txBody>
                  <a:tcPr anchor="ctr"/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민요장구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20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화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목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11:00~12:30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dirty="0"/>
                    </a:p>
                  </a:txBody>
                  <a:tcPr anchor="ctr"/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풍물교실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30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월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19:00~21:00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dirty="0"/>
                    </a:p>
                  </a:txBody>
                  <a:tcPr anchor="ctr"/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양재교실</a:t>
                      </a:r>
                      <a:r>
                        <a:rPr lang="en-US" altLang="ko-KR" sz="1300" baseline="0" dirty="0" smtClean="0"/>
                        <a:t> 1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15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수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금 </a:t>
                      </a:r>
                      <a:r>
                        <a:rPr lang="en-US" altLang="ko-KR" sz="1300" dirty="0" smtClean="0"/>
                        <a:t>10:00~11:30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재료비</a:t>
                      </a:r>
                      <a:endParaRPr lang="en-US" altLang="ko-KR" sz="12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별도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98467">
                <a:tc>
                  <a:txBody>
                    <a:bodyPr/>
                    <a:lstStyle/>
                    <a:p>
                      <a:pPr algn="ctr" latinLnBrk="1"/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양재교실 </a:t>
                      </a:r>
                      <a:r>
                        <a:rPr lang="en-US" altLang="ko-KR" sz="1300" dirty="0" smtClean="0"/>
                        <a:t>2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15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월</a:t>
                      </a:r>
                      <a:r>
                        <a:rPr lang="en-US" altLang="ko-KR" sz="1300" dirty="0" smtClean="0"/>
                        <a:t>, </a:t>
                      </a:r>
                      <a:r>
                        <a:rPr lang="ko-KR" altLang="en-US" sz="1300" dirty="0" smtClean="0"/>
                        <a:t>수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13:30~15:00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재료비</a:t>
                      </a:r>
                      <a:endParaRPr lang="en-US" altLang="ko-KR" sz="12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별도</a:t>
                      </a:r>
                    </a:p>
                  </a:txBody>
                  <a:tcPr anchor="ctr"/>
                </a:tc>
              </a:tr>
              <a:tr h="509547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하모니카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20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수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14:30~16:30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200" dirty="0"/>
                    </a:p>
                  </a:txBody>
                  <a:tcPr anchor="ctr"/>
                </a:tc>
              </a:tr>
              <a:tr h="706791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err="1" smtClean="0"/>
                        <a:t>체력단련실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100</a:t>
                      </a:r>
                      <a:r>
                        <a:rPr lang="ko-KR" altLang="en-US" sz="1300" dirty="0" smtClean="0"/>
                        <a:t>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dirty="0" smtClean="0"/>
                        <a:t>월</a:t>
                      </a:r>
                      <a:r>
                        <a:rPr lang="en-US" altLang="ko-KR" sz="1300" dirty="0" smtClean="0"/>
                        <a:t>~</a:t>
                      </a:r>
                      <a:r>
                        <a:rPr lang="ko-KR" altLang="en-US" sz="1300" dirty="0" smtClean="0"/>
                        <a:t>토</a:t>
                      </a:r>
                      <a:endParaRPr lang="en-US" altLang="ko-KR" sz="13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300" dirty="0" smtClean="0"/>
                        <a:t>06:00~21:00</a:t>
                      </a:r>
                      <a:endParaRPr lang="en-US" altLang="ko-KR" sz="1100" dirty="0" smtClean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동절기 </a:t>
                      </a:r>
                      <a:r>
                        <a:rPr lang="en-US" altLang="ko-KR" sz="1100" dirty="0" smtClean="0"/>
                        <a:t>07:00)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dirty="0" smtClean="0"/>
                        <a:t>30,000</a:t>
                      </a:r>
                      <a:r>
                        <a:rPr lang="ko-KR" altLang="en-US" sz="1300" dirty="0" smtClean="0"/>
                        <a:t>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고등학생 이상</a:t>
                      </a:r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7" name="Picture 3" descr="C:\Users\문학동 팀장\AppData\Local\Microsoft\Windows\Temporary Internet Files\Content.IE5\JPH1NVPP\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66" y="3136400"/>
            <a:ext cx="785818" cy="428628"/>
          </a:xfrm>
          <a:prstGeom prst="rect">
            <a:avLst/>
          </a:prstGeom>
          <a:noFill/>
        </p:spPr>
      </p:pic>
      <p:pic>
        <p:nvPicPr>
          <p:cNvPr id="1028" name="Picture 4" descr="C:\Users\문학동 팀장\AppData\Local\Microsoft\Windows\Temporary Internet Files\Content.IE5\X15US1HI\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8" y="3639886"/>
            <a:ext cx="928694" cy="428628"/>
          </a:xfrm>
          <a:prstGeom prst="rect">
            <a:avLst/>
          </a:prstGeom>
          <a:noFill/>
        </p:spPr>
      </p:pic>
      <p:pic>
        <p:nvPicPr>
          <p:cNvPr id="1034" name="Picture 10" descr="C:\Users\문학동 팀장\AppData\Local\Microsoft\Windows\Temporary Internet Files\Content.IE5\EQA0ELX9\크기변환_DSC0334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66" y="5640150"/>
            <a:ext cx="785818" cy="378131"/>
          </a:xfrm>
          <a:prstGeom prst="rect">
            <a:avLst/>
          </a:prstGeom>
          <a:noFill/>
        </p:spPr>
      </p:pic>
      <p:pic>
        <p:nvPicPr>
          <p:cNvPr id="1037" name="Picture 13" descr="C:\Users\문학동 팀장\AppData\Local\Microsoft\Windows\Temporary Internet Files\Content.IE5\GDPCLJX5\08[1].jpg"/>
          <p:cNvPicPr>
            <a:picLocks noChangeAspect="1" noChangeArrowheads="1"/>
          </p:cNvPicPr>
          <p:nvPr/>
        </p:nvPicPr>
        <p:blipFill>
          <a:blip r:embed="rId5" cstate="print"/>
          <a:srcRect l="16553" t="25886" r="3311" b="8638"/>
          <a:stretch>
            <a:fillRect/>
          </a:stretch>
        </p:blipFill>
        <p:spPr bwMode="auto">
          <a:xfrm>
            <a:off x="357167" y="6140216"/>
            <a:ext cx="785818" cy="357190"/>
          </a:xfrm>
          <a:prstGeom prst="rect">
            <a:avLst/>
          </a:prstGeom>
          <a:noFill/>
        </p:spPr>
      </p:pic>
      <p:pic>
        <p:nvPicPr>
          <p:cNvPr id="1039" name="Picture 15" descr="C:\Users\문학동 팀장\AppData\Local\Microsoft\Windows\Temporary Internet Files\Content.IE5\JLL85TJE\2010072406080299358_2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66" y="6640282"/>
            <a:ext cx="785818" cy="360610"/>
          </a:xfrm>
          <a:prstGeom prst="rect">
            <a:avLst/>
          </a:prstGeom>
          <a:noFill/>
        </p:spPr>
      </p:pic>
      <p:pic>
        <p:nvPicPr>
          <p:cNvPr id="22" name="Picture 15" descr="C:\Users\문학동 팀장\AppData\Local\Microsoft\Windows\Temporary Internet Files\Content.IE5\JLL85TJE\2010072406080299358_2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66" y="7140348"/>
            <a:ext cx="785818" cy="360610"/>
          </a:xfrm>
          <a:prstGeom prst="rect">
            <a:avLst/>
          </a:prstGeom>
          <a:noFill/>
        </p:spPr>
      </p:pic>
      <p:pic>
        <p:nvPicPr>
          <p:cNvPr id="1040" name="Picture 16" descr="C:\Users\문학동 팀장\AppData\Local\Microsoft\Windows\Temporary Internet Files\Content.IE5\TFT53RW4\20140604084242-300x144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66" y="8140480"/>
            <a:ext cx="785818" cy="503486"/>
          </a:xfrm>
          <a:prstGeom prst="rect">
            <a:avLst/>
          </a:prstGeom>
          <a:noFill/>
        </p:spPr>
      </p:pic>
      <p:pic>
        <p:nvPicPr>
          <p:cNvPr id="20" name="Picture 5" descr="C:\Users\문학동 팀장\AppData\Local\Microsoft\Windows\Temporary Internet Files\Content.IE5\EQA0ELX9\3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67" y="4125088"/>
            <a:ext cx="785818" cy="443492"/>
          </a:xfrm>
          <a:prstGeom prst="rect">
            <a:avLst/>
          </a:prstGeom>
          <a:noFill/>
        </p:spPr>
      </p:pic>
      <p:pic>
        <p:nvPicPr>
          <p:cNvPr id="24" name="Picture 7" descr="C:\Users\문학동 팀장\AppData\Local\Microsoft\Windows\Temporary Internet Files\Content.IE5\JLL85TJE\IMG_0759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66" y="5136664"/>
            <a:ext cx="785818" cy="360610"/>
          </a:xfrm>
          <a:prstGeom prst="rect">
            <a:avLst/>
          </a:prstGeom>
          <a:noFill/>
        </p:spPr>
      </p:pic>
      <p:pic>
        <p:nvPicPr>
          <p:cNvPr id="34" name="그림 33" descr="하모니카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7166" y="7583263"/>
            <a:ext cx="785818" cy="414341"/>
          </a:xfrm>
          <a:prstGeom prst="rect">
            <a:avLst/>
          </a:prstGeom>
        </p:spPr>
      </p:pic>
      <p:pic>
        <p:nvPicPr>
          <p:cNvPr id="17" name="Picture 5" descr="C:\Users\문학동 팀장\AppData\Local\Microsoft\Windows\Temporary Internet Files\Content.IE5\EQA0ELX9\3[1]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7166" y="4640018"/>
            <a:ext cx="78581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202</Words>
  <Application>Microsoft Office PowerPoint</Application>
  <PresentationFormat>화면 슬라이드 쇼(4:3)</PresentationFormat>
  <Paragraphs>78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문학동 팀장</dc:creator>
  <cp:lastModifiedBy>문학동 팀장</cp:lastModifiedBy>
  <cp:revision>108</cp:revision>
  <dcterms:created xsi:type="dcterms:W3CDTF">2016-03-07T06:21:08Z</dcterms:created>
  <dcterms:modified xsi:type="dcterms:W3CDTF">2018-03-19T04:18:01Z</dcterms:modified>
</cp:coreProperties>
</file>